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9" embedTrueTypeFonts="1" saveSubsetFonts="1">
  <p:sldMasterIdLst>
    <p:sldMasterId id="2147483648" r:id="rId1"/>
  </p:sldMasterIdLst>
  <p:sldIdLst>
    <p:sldId id="264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358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7084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260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885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6766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753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5062220" y="2157476"/>
            <a:ext cx="45059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Cilia</a:t>
            </a:r>
            <a:r>
              <a:rPr spc="-135" dirty="0"/>
              <a:t> </a:t>
            </a:r>
            <a:r>
              <a:rPr spc="-10" dirty="0"/>
              <a:t>and</a:t>
            </a:r>
            <a:r>
              <a:rPr spc="-130" dirty="0"/>
              <a:t> </a:t>
            </a:r>
            <a:r>
              <a:rPr spc="-10" dirty="0"/>
              <a:t>Centrosomes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29888" y="2678577"/>
            <a:ext cx="676910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20" dirty="0">
                <a:latin typeface="Lato" panose="020F0502020204030203" pitchFamily="34" charset="0"/>
                <a:cs typeface="Lato" panose="020F0502020204030203" pitchFamily="34" charset="0"/>
              </a:rPr>
              <a:t>#CiliaSRC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Sunday,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2,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55" dirty="0">
                <a:latin typeface="Lato" panose="020F0502020204030203" pitchFamily="34" charset="0"/>
                <a:cs typeface="Lato" panose="020F0502020204030203" pitchFamily="34" charset="0"/>
              </a:rPr>
              <a:t>6,</a:t>
            </a:r>
            <a:r>
              <a:rPr sz="2400" spc="-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spc="-40" dirty="0">
                <a:latin typeface="Lato" panose="020F0502020204030203" pitchFamily="34" charset="0"/>
                <a:cs typeface="Lato" panose="020F0502020204030203" pitchFamily="34" charset="0"/>
              </a:rPr>
              <a:t>Yours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Truly</a:t>
            </a:r>
            <a:r>
              <a:rPr sz="2400" spc="-17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70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1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Washington,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45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2540" algn="ctr">
              <a:lnSpc>
                <a:spcPct val="100000"/>
              </a:lnSpc>
              <a:spcBef>
                <a:spcPts val="1265"/>
              </a:spcBef>
            </a:pPr>
            <a:r>
              <a:rPr sz="2600" b="1" spc="-185" dirty="0">
                <a:latin typeface="Lato" panose="020F0502020204030203" pitchFamily="34" charset="0"/>
                <a:cs typeface="Lato" panose="020F0502020204030203" pitchFamily="34" charset="0"/>
              </a:rPr>
              <a:t>FASEB.org/cilia-</a:t>
            </a:r>
            <a:r>
              <a:rPr sz="2600" b="1" spc="-80" dirty="0">
                <a:latin typeface="Lato" panose="020F0502020204030203" pitchFamily="34" charset="0"/>
                <a:cs typeface="Lato" panose="020F0502020204030203" pitchFamily="34" charset="0"/>
              </a:rPr>
              <a:t>centrosomes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141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BF558AB-9D56-44DF-B7FC-234E8BD63CC4}"/>
</file>

<file path=customXml/itemProps2.xml><?xml version="1.0" encoding="utf-8"?>
<ds:datastoreItem xmlns:ds="http://schemas.openxmlformats.org/officeDocument/2006/customXml" ds:itemID="{E1494774-F24A-448C-9110-F2D890779DC9}"/>
</file>

<file path=customXml/itemProps3.xml><?xml version="1.0" encoding="utf-8"?>
<ds:datastoreItem xmlns:ds="http://schemas.openxmlformats.org/officeDocument/2006/customXml" ds:itemID="{D9E6E955-0D6D-4919-9EDD-96B5DFF96BB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Cilia and Centrosomes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2025-11-16T22:28:51Z</dcterms:created>
  <dcterms:modified xsi:type="dcterms:W3CDTF">2025-11-16T22:46:44Z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